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5" r:id="rId2"/>
    <p:sldId id="264" r:id="rId3"/>
    <p:sldId id="262" r:id="rId4"/>
    <p:sldId id="260" r:id="rId5"/>
    <p:sldId id="258" r:id="rId6"/>
    <p:sldId id="257" r:id="rId7"/>
    <p:sldId id="259" r:id="rId8"/>
    <p:sldId id="261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6C82-4519-4D86-B5ED-30EF7B934C5A}" type="datetimeFigureOut">
              <a:rPr lang="zh-TW" altLang="en-US" smtClean="0"/>
              <a:t>2015/3/3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56A0-73B6-41A1-BF6E-B0AF65B894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97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6C82-4519-4D86-B5ED-30EF7B934C5A}" type="datetimeFigureOut">
              <a:rPr lang="zh-TW" altLang="en-US" smtClean="0"/>
              <a:t>2015/3/3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56A0-73B6-41A1-BF6E-B0AF65B894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79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6C82-4519-4D86-B5ED-30EF7B934C5A}" type="datetimeFigureOut">
              <a:rPr lang="zh-TW" altLang="en-US" smtClean="0"/>
              <a:t>2015/3/3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56A0-73B6-41A1-BF6E-B0AF65B894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77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6C82-4519-4D86-B5ED-30EF7B934C5A}" type="datetimeFigureOut">
              <a:rPr lang="zh-TW" altLang="en-US" smtClean="0"/>
              <a:t>2015/3/3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56A0-73B6-41A1-BF6E-B0AF65B894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89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6C82-4519-4D86-B5ED-30EF7B934C5A}" type="datetimeFigureOut">
              <a:rPr lang="zh-TW" altLang="en-US" smtClean="0"/>
              <a:t>2015/3/3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56A0-73B6-41A1-BF6E-B0AF65B894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3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6C82-4519-4D86-B5ED-30EF7B934C5A}" type="datetimeFigureOut">
              <a:rPr lang="zh-TW" altLang="en-US" smtClean="0"/>
              <a:t>2015/3/3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56A0-73B6-41A1-BF6E-B0AF65B894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09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6C82-4519-4D86-B5ED-30EF7B934C5A}" type="datetimeFigureOut">
              <a:rPr lang="zh-TW" altLang="en-US" smtClean="0"/>
              <a:t>2015/3/3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56A0-73B6-41A1-BF6E-B0AF65B894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2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6C82-4519-4D86-B5ED-30EF7B934C5A}" type="datetimeFigureOut">
              <a:rPr lang="zh-TW" altLang="en-US" smtClean="0"/>
              <a:t>2015/3/3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56A0-73B6-41A1-BF6E-B0AF65B894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6C82-4519-4D86-B5ED-30EF7B934C5A}" type="datetimeFigureOut">
              <a:rPr lang="zh-TW" altLang="en-US" smtClean="0"/>
              <a:t>2015/3/3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56A0-73B6-41A1-BF6E-B0AF65B894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69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6C82-4519-4D86-B5ED-30EF7B934C5A}" type="datetimeFigureOut">
              <a:rPr lang="zh-TW" altLang="en-US" smtClean="0"/>
              <a:t>2015/3/3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56A0-73B6-41A1-BF6E-B0AF65B894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32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6C82-4519-4D86-B5ED-30EF7B934C5A}" type="datetimeFigureOut">
              <a:rPr lang="zh-TW" altLang="en-US" smtClean="0"/>
              <a:t>2015/3/3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56A0-73B6-41A1-BF6E-B0AF65B894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32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646C82-4519-4D86-B5ED-30EF7B934C5A}" type="datetimeFigureOut">
              <a:rPr lang="zh-TW" altLang="en-US" smtClean="0"/>
              <a:t>2015/3/3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56A0-73B6-41A1-BF6E-B0AF65B894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9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519464"/>
            <a:ext cx="12192000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6675" cmpd="sng">
            <a:solidFill>
              <a:srgbClr val="002060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寒假總結──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─       </a:t>
            </a:r>
            <a:endParaRPr lang="en-US" altLang="zh-TW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大專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青年生命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成長營                </a:t>
            </a:r>
            <a:endParaRPr lang="en-US" altLang="zh-TW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       教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一甲 袁豌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育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9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1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7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GP01YFZ-defores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854" y="395922"/>
            <a:ext cx="6096660" cy="1661160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r>
              <a:rPr lang="zh-TW" altLang="en-US" sz="3600" dirty="0">
                <a:ea typeface="華康歐陽詢體W5" pitchFamily="65" charset="-120"/>
              </a:rPr>
              <a:t>印尼原始林</a:t>
            </a:r>
            <a:br>
              <a:rPr lang="zh-TW" altLang="en-US" sz="3600" dirty="0">
                <a:ea typeface="華康歐陽詢體W5" pitchFamily="65" charset="-120"/>
              </a:rPr>
            </a:br>
            <a:r>
              <a:rPr lang="zh-TW" altLang="en-US" sz="3600" dirty="0">
                <a:ea typeface="華康歐陽詢體W5" pitchFamily="65" charset="-120"/>
              </a:rPr>
              <a:t>被大規模開墾種植棕櫚樹</a:t>
            </a:r>
            <a:r>
              <a:rPr lang="zh-TW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7" descr="2971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12892" r="9793" b="39483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105485" y="761682"/>
            <a:ext cx="5715000" cy="1295400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r>
              <a:rPr lang="zh-TW" altLang="en-US" sz="3600" dirty="0">
                <a:ea typeface="華康歐陽詢體W5" pitchFamily="65" charset="-120"/>
              </a:rPr>
              <a:t>我的家在哪裡</a:t>
            </a:r>
            <a:r>
              <a:rPr lang="en-US" altLang="zh-TW" sz="3600" dirty="0">
                <a:ea typeface="華康歐陽詢體W5" pitchFamily="65" charset="-120"/>
              </a:rPr>
              <a:t>…</a:t>
            </a:r>
            <a:r>
              <a:rPr lang="zh-TW" altLang="en-US" sz="3600" dirty="0">
                <a:ea typeface="華康歐陽詢體W5" pitchFamily="65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9277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9" descr="4554710201208280407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-1569" r="14285" b="12172"/>
          <a:stretch>
            <a:fillRect/>
          </a:stretch>
        </p:blipFill>
        <p:spPr bwMode="auto">
          <a:xfrm>
            <a:off x="0" y="-103031"/>
            <a:ext cx="12192000" cy="696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172200" y="4888707"/>
            <a:ext cx="6019800" cy="1524000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r>
              <a:rPr kumimoji="0" lang="zh-TW" altLang="en-US" sz="3600" dirty="0">
                <a:ea typeface="華康歐陽詢體W5" pitchFamily="65" charset="-120"/>
              </a:rPr>
              <a:t>為了種棕櫚樹焚燒雨林</a:t>
            </a:r>
          </a:p>
          <a:p>
            <a:r>
              <a:rPr kumimoji="0" lang="zh-TW" altLang="en-US" sz="3600" dirty="0">
                <a:ea typeface="華康歐陽詢體W5" pitchFamily="65" charset="-120"/>
              </a:rPr>
              <a:t>燒傷了猩猩</a:t>
            </a:r>
          </a:p>
        </p:txBody>
      </p:sp>
    </p:spTree>
    <p:extLst>
      <p:ext uri="{BB962C8B-B14F-4D97-AF65-F5344CB8AC3E}">
        <p14:creationId xmlns:p14="http://schemas.microsoft.com/office/powerpoint/2010/main" val="33094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6" descr="red-heart-tr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744685" y="4578422"/>
            <a:ext cx="6952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9600" dirty="0" smtClean="0">
                <a:solidFill>
                  <a:schemeClr val="bg1"/>
                </a:solidFill>
                <a:ea typeface="華康歐陽詢體W5" pitchFamily="65" charset="-120"/>
              </a:rPr>
              <a:t> 謝謝</a:t>
            </a:r>
            <a:r>
              <a:rPr lang="zh-TW" altLang="en-US" sz="9600" dirty="0" smtClean="0">
                <a:solidFill>
                  <a:schemeClr val="bg1"/>
                </a:solidFill>
                <a:ea typeface="華康歐陽詢體W5" pitchFamily="65" charset="-120"/>
              </a:rPr>
              <a:t>大家！</a:t>
            </a:r>
            <a:endParaRPr lang="zh-TW" altLang="en-US" sz="9600" dirty="0">
              <a:solidFill>
                <a:schemeClr val="bg1"/>
              </a:solidFill>
              <a:latin typeface="OCR A Std" pitchFamily="49" charset="0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1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TM02900771[[fn=扇形區]]</Template>
  <TotalTime>276</TotalTime>
  <Words>39</Words>
  <Application>Microsoft Office PowerPoint</Application>
  <PresentationFormat>寬螢幕</PresentationFormat>
  <Paragraphs>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Meiryo UI</vt:lpstr>
      <vt:lpstr>OCR A Std</vt:lpstr>
      <vt:lpstr>華康歐陽詢體W5</vt:lpstr>
      <vt:lpstr>新細明體</vt:lpstr>
      <vt:lpstr>Arial</vt:lpstr>
      <vt:lpstr>Calibri</vt:lpstr>
      <vt:lpstr>Calibri Light</vt:lpstr>
      <vt:lpstr>Wingdings 2</vt:lpstr>
      <vt:lpstr>HDOfficeLightV0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User</dc:creator>
  <cp:lastModifiedBy>Windows User</cp:lastModifiedBy>
  <cp:revision>13</cp:revision>
  <dcterms:created xsi:type="dcterms:W3CDTF">2015-03-03T11:42:53Z</dcterms:created>
  <dcterms:modified xsi:type="dcterms:W3CDTF">2015-03-03T16:19:26Z</dcterms:modified>
</cp:coreProperties>
</file>